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580"/>
    <p:restoredTop sz="94708"/>
  </p:normalViewPr>
  <p:slideViewPr>
    <p:cSldViewPr snapToGrid="0" snapToObjects="1">
      <p:cViewPr varScale="1">
        <p:scale>
          <a:sx n="129" d="100"/>
          <a:sy n="129" d="100"/>
        </p:scale>
        <p:origin x="4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2244" y="1701421"/>
            <a:ext cx="11241737" cy="1364509"/>
          </a:xfrm>
          <a:prstGeom prst="rect">
            <a:avLst/>
          </a:prstGeom>
        </p:spPr>
        <p:txBody>
          <a:bodyPr anchor="t"/>
          <a:lstStyle>
            <a:lvl1pPr>
              <a:lnSpc>
                <a:spcPct val="100000"/>
              </a:lnSpc>
              <a:defRPr b="1" i="0">
                <a:latin typeface="Roboto Slab" pitchFamily="2" charset="0"/>
                <a:ea typeface="Roboto Slab" pitchFamily="2" charset="0"/>
              </a:defRPr>
            </a:lvl1pPr>
          </a:lstStyle>
          <a:p>
            <a:r>
              <a:rPr lang="en-US" dirty="0"/>
              <a:t>Click to Add Master Title Text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2243" y="3242041"/>
            <a:ext cx="9004571" cy="1752600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master subtitle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95406" y="6356353"/>
            <a:ext cx="2956380" cy="365125"/>
          </a:xfrm>
        </p:spPr>
        <p:txBody>
          <a:bodyPr/>
          <a:lstStyle/>
          <a:p>
            <a:fld id="{F8A7E0F6-834B-5C49-B209-94AF091F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4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C063AA-2713-294C-BE53-17F35371E6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7E0F6-834B-5C49-B209-94AF091F69C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2228F1E-8597-8843-9394-3E16BCA78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3"/>
            <a:ext cx="1108437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C7BCF2AF-7733-954E-BB4A-139B7F4297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8941"/>
            <a:ext cx="9305365" cy="11010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Add Title Text</a:t>
            </a:r>
          </a:p>
        </p:txBody>
      </p:sp>
    </p:spTree>
    <p:extLst>
      <p:ext uri="{BB962C8B-B14F-4D97-AF65-F5344CB8AC3E}">
        <p14:creationId xmlns:p14="http://schemas.microsoft.com/office/powerpoint/2010/main" val="388192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5283" y="3012144"/>
            <a:ext cx="10655175" cy="4930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2800" b="1" cap="none"/>
            </a:lvl1pPr>
          </a:lstStyle>
          <a:p>
            <a:r>
              <a:rPr lang="en-US" dirty="0"/>
              <a:t>Click to add transition title text</a:t>
            </a:r>
          </a:p>
        </p:txBody>
      </p:sp>
    </p:spTree>
    <p:extLst>
      <p:ext uri="{BB962C8B-B14F-4D97-AF65-F5344CB8AC3E}">
        <p14:creationId xmlns:p14="http://schemas.microsoft.com/office/powerpoint/2010/main" val="204662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179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E0F6-834B-5C49-B209-94AF091F69C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BCF38AD1-85B6-224F-A522-F0F5BB89D9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8941"/>
            <a:ext cx="9305365" cy="11010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Add Two Column Title Text</a:t>
            </a:r>
          </a:p>
        </p:txBody>
      </p:sp>
    </p:spTree>
    <p:extLst>
      <p:ext uri="{BB962C8B-B14F-4D97-AF65-F5344CB8AC3E}">
        <p14:creationId xmlns:p14="http://schemas.microsoft.com/office/powerpoint/2010/main" val="188977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33905" y="5462836"/>
            <a:ext cx="8520330" cy="590304"/>
          </a:xfrm>
          <a:prstGeom prst="rect">
            <a:avLst/>
          </a:prstGeom>
        </p:spPr>
        <p:txBody>
          <a:bodyPr anchor="t"/>
          <a:lstStyle>
            <a:lvl1pPr algn="ctr">
              <a:defRPr sz="24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a title for the graphic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E0F6-834B-5C49-B209-94AF091F69C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D25AD0D-2AAF-C947-A8DD-4B25BE01666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833905" y="1127476"/>
            <a:ext cx="8520330" cy="4285900"/>
          </a:xfrm>
        </p:spPr>
        <p:txBody>
          <a:bodyPr/>
          <a:lstStyle>
            <a:lvl1pPr marL="0" marR="0" indent="0" algn="ctr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  <a:p>
            <a:pPr marL="0" marR="0" lvl="1" indent="0" algn="ctr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Second level</a:t>
            </a:r>
          </a:p>
          <a:p>
            <a:pPr marL="0" marR="0" lvl="2" indent="0" algn="ctr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Third level</a:t>
            </a:r>
          </a:p>
          <a:p>
            <a:pPr marL="0" marR="0" lvl="3" indent="0" algn="ctr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585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4460768-7B1F-9644-BCF8-4FFADD94FC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algn="ctr"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1265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E0F6-834B-5C49-B209-94AF091F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0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68941"/>
            <a:ext cx="9305365" cy="11010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108437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95407" y="6356353"/>
            <a:ext cx="2956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7E0F6-834B-5C49-B209-94AF091F69C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0E5D75CC-B3EA-B502-0F9F-2344BF3B0DC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15958" y="6131679"/>
            <a:ext cx="1828800" cy="61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12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3" r:id="rId3"/>
    <p:sldLayoutId id="2147483664" r:id="rId4"/>
    <p:sldLayoutId id="2147483669" r:id="rId5"/>
    <p:sldLayoutId id="2147483670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l" defTabSz="342900" rtl="0" eaLnBrk="1" latinLnBrk="0" hangingPunct="1">
        <a:lnSpc>
          <a:spcPct val="10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Roboto Slab" pitchFamily="2" charset="0"/>
          <a:ea typeface="Roboto Slab" pitchFamily="2" charset="0"/>
          <a:cs typeface="+mj-cs"/>
        </a:defRPr>
      </a:lvl1pPr>
    </p:titleStyle>
    <p:bodyStyle>
      <a:lvl1pPr marL="0" indent="0" algn="l" defTabSz="342900" rtl="0" eaLnBrk="1" latinLnBrk="0" hangingPunct="1">
        <a:spcBef>
          <a:spcPct val="20000"/>
        </a:spcBef>
        <a:buFontTx/>
        <a:buNone/>
        <a:defRPr sz="2400" kern="1200">
          <a:solidFill>
            <a:schemeClr val="tx1"/>
          </a:solidFill>
          <a:latin typeface="Open Sans"/>
          <a:ea typeface="+mn-ea"/>
          <a:cs typeface="+mn-cs"/>
        </a:defRPr>
      </a:lvl1pPr>
      <a:lvl2pPr marL="342900" indent="0" algn="l" defTabSz="342900" rtl="0" eaLnBrk="1" latinLnBrk="0" hangingPunct="1">
        <a:spcBef>
          <a:spcPct val="20000"/>
        </a:spcBef>
        <a:buFontTx/>
        <a:buNone/>
        <a:defRPr sz="2100" kern="1200">
          <a:solidFill>
            <a:schemeClr val="tx1"/>
          </a:solidFill>
          <a:latin typeface="Open Sans"/>
          <a:ea typeface="+mn-ea"/>
          <a:cs typeface="+mn-cs"/>
        </a:defRPr>
      </a:lvl2pPr>
      <a:lvl3pPr marL="685800" indent="0" algn="l" defTabSz="342900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Open Sans"/>
          <a:ea typeface="+mn-ea"/>
          <a:cs typeface="+mn-cs"/>
        </a:defRPr>
      </a:lvl3pPr>
      <a:lvl4pPr marL="1028700" indent="0" algn="l" defTabSz="342900" rtl="0" eaLnBrk="1" latinLnBrk="0" hangingPunct="1">
        <a:spcBef>
          <a:spcPct val="20000"/>
        </a:spcBef>
        <a:buFontTx/>
        <a:buNone/>
        <a:defRPr sz="1500" kern="1200">
          <a:solidFill>
            <a:schemeClr val="tx1"/>
          </a:solidFill>
          <a:latin typeface="Open Sans"/>
          <a:ea typeface="+mn-ea"/>
          <a:cs typeface="+mn-cs"/>
        </a:defRPr>
      </a:lvl4pPr>
      <a:lvl5pPr marL="1371600" indent="0" algn="l" defTabSz="342900" rtl="0" eaLnBrk="1" latinLnBrk="0" hangingPunct="1">
        <a:spcBef>
          <a:spcPct val="20000"/>
        </a:spcBef>
        <a:buFontTx/>
        <a:buNone/>
        <a:defRPr sz="1500" kern="1200">
          <a:solidFill>
            <a:schemeClr val="tx1"/>
          </a:solidFill>
          <a:latin typeface="Open Sans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1166D-CEF6-F546-AE9E-6A1819B58B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9F0B4-0BB2-5940-BF06-6E936FDA88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7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Standard Slide Template">
  <a:themeElements>
    <a:clrScheme name="Huck">
      <a:dk1>
        <a:srgbClr val="0D0C0C"/>
      </a:dk1>
      <a:lt1>
        <a:srgbClr val="FFFFFF"/>
      </a:lt1>
      <a:dk2>
        <a:srgbClr val="96989A"/>
      </a:dk2>
      <a:lt2>
        <a:srgbClr val="FFFFFE"/>
      </a:lt2>
      <a:accent1>
        <a:srgbClr val="82A7CD"/>
      </a:accent1>
      <a:accent2>
        <a:srgbClr val="C1323A"/>
      </a:accent2>
      <a:accent3>
        <a:srgbClr val="6CB25D"/>
      </a:accent3>
      <a:accent4>
        <a:srgbClr val="FFFEFE"/>
      </a:accent4>
      <a:accent5>
        <a:srgbClr val="FFFEFD"/>
      </a:accent5>
      <a:accent6>
        <a:srgbClr val="FFFFFE"/>
      </a:accent6>
      <a:hlink>
        <a:srgbClr val="82A7CD"/>
      </a:hlink>
      <a:folHlink>
        <a:srgbClr val="81A5C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5" id="{D2B01594-5A33-6B4C-A3C1-9B069972E9C5}" vid="{5AD6F90B-071E-FA47-BDDB-6481E04CD2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Standard Slide Template</Template>
  <TotalTime>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Roboto Slab</vt:lpstr>
      <vt:lpstr>Standard Slide Template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LeMaster, Jodie L</dc:creator>
  <cp:lastModifiedBy>LeMaster, Jodie L</cp:lastModifiedBy>
  <cp:revision>1</cp:revision>
  <dcterms:created xsi:type="dcterms:W3CDTF">2025-06-26T14:37:12Z</dcterms:created>
  <dcterms:modified xsi:type="dcterms:W3CDTF">2025-06-26T14:41:59Z</dcterms:modified>
</cp:coreProperties>
</file>